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05D24-9F94-47AD-A91F-25AB2EC983AE}" type="datetimeFigureOut">
              <a:rPr lang="ru-RU" smtClean="0"/>
              <a:pPr/>
              <a:t>25.09.2015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ACA57-55A6-4CE0-9DCB-C2DF27D7F2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928794" y="2130425"/>
            <a:ext cx="5843606" cy="1470025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Англия </a:t>
            </a:r>
            <a:r>
              <a:rPr lang="ru-RU" sz="6600" dirty="0" smtClean="0">
                <a:solidFill>
                  <a:srgbClr val="FF0000"/>
                </a:solidFill>
              </a:rPr>
              <a:t> </a:t>
            </a:r>
            <a:r>
              <a:rPr lang="ru-RU" sz="6600" dirty="0" smtClean="0">
                <a:solidFill>
                  <a:srgbClr val="FF0000"/>
                </a:solidFill>
              </a:rPr>
              <a:t>19- начале 20 вв.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>
            <a:normAutofit/>
          </a:bodyPr>
          <a:lstStyle/>
          <a:p>
            <a:pPr lvl="0"/>
            <a:r>
              <a:rPr lang="ru-RU" sz="3600" b="1" dirty="0">
                <a:solidFill>
                  <a:srgbClr val="FF0000"/>
                </a:solidFill>
              </a:rPr>
              <a:t>Экономическая сфера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>
                <a:solidFill>
                  <a:srgbClr val="FF0000"/>
                </a:solidFill>
              </a:rPr>
              <a:t>- Англия -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>
                <a:solidFill>
                  <a:srgbClr val="FF0000"/>
                </a:solidFill>
              </a:rPr>
              <a:t>мастерской </a:t>
            </a:r>
            <a:r>
              <a:rPr lang="ru-RU" sz="3600" dirty="0" smtClean="0">
                <a:solidFill>
                  <a:srgbClr val="FF0000"/>
                </a:solidFill>
              </a:rPr>
              <a:t>мира – стр. 61 </a:t>
            </a:r>
            <a:r>
              <a:rPr lang="ru-RU" sz="3600" dirty="0"/>
              <a:t>(45% мировой продукции поставляла Англия). </a:t>
            </a:r>
            <a:r>
              <a:rPr lang="ru-RU" sz="3600" dirty="0" smtClean="0">
                <a:solidFill>
                  <a:srgbClr val="FF0000"/>
                </a:solidFill>
              </a:rPr>
              <a:t>Промышленный </a:t>
            </a:r>
            <a:r>
              <a:rPr lang="ru-RU" sz="3600" dirty="0">
                <a:solidFill>
                  <a:srgbClr val="FF0000"/>
                </a:solidFill>
              </a:rPr>
              <a:t>переворот – это переход от мануфактур</a:t>
            </a:r>
            <a:r>
              <a:rPr lang="ru-RU" sz="3600" dirty="0"/>
              <a:t> </a:t>
            </a:r>
            <a:r>
              <a:rPr lang="ru-RU" sz="3600" dirty="0">
                <a:solidFill>
                  <a:srgbClr val="FF0000"/>
                </a:solidFill>
              </a:rPr>
              <a:t>к</a:t>
            </a:r>
            <a:r>
              <a:rPr lang="ru-RU" sz="3600" dirty="0"/>
              <a:t> машинному производству, т.е. </a:t>
            </a:r>
            <a:r>
              <a:rPr lang="ru-RU" sz="3600" dirty="0">
                <a:solidFill>
                  <a:srgbClr val="FF0000"/>
                </a:solidFill>
              </a:rPr>
              <a:t>фабрики</a:t>
            </a:r>
            <a:r>
              <a:rPr lang="ru-RU" sz="3600" dirty="0"/>
              <a:t>. Заканчивается промышленный переворот в 40-хгг. 19в. появлением машиностроения (1825г. -  первая железная дорога).  </a:t>
            </a:r>
            <a:r>
              <a:rPr lang="ru-RU" sz="3600" b="1" dirty="0">
                <a:solidFill>
                  <a:srgbClr val="FF0000"/>
                </a:solidFill>
              </a:rPr>
              <a:t>Экономический кризис</a:t>
            </a:r>
            <a:r>
              <a:rPr lang="ru-RU" sz="3600" dirty="0">
                <a:solidFill>
                  <a:srgbClr val="FF0000"/>
                </a:solidFill>
              </a:rPr>
              <a:t> – сокращение производства, следовательно сокращение </a:t>
            </a:r>
            <a:r>
              <a:rPr lang="ru-RU" sz="3600" dirty="0" err="1">
                <a:solidFill>
                  <a:srgbClr val="FF0000"/>
                </a:solidFill>
              </a:rPr>
              <a:t>з</a:t>
            </a:r>
            <a:r>
              <a:rPr lang="ru-RU" sz="3600" dirty="0">
                <a:solidFill>
                  <a:srgbClr val="FF0000"/>
                </a:solidFill>
              </a:rPr>
              <a:t>/п  и безработица.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r>
              <a:rPr lang="ru-RU" b="1" dirty="0"/>
              <a:t>Социальная сфера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появление рабочего класс -  пролетарии</a:t>
            </a:r>
            <a:r>
              <a:rPr lang="ru-RU" dirty="0"/>
              <a:t> (с.68 </a:t>
            </a:r>
            <a:r>
              <a:rPr lang="en-US" dirty="0"/>
              <a:t>a </a:t>
            </a:r>
            <a:r>
              <a:rPr lang="ru-RU" dirty="0" err="1"/>
              <a:t>посл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 smtClean="0"/>
              <a:t>- </a:t>
            </a:r>
            <a:r>
              <a:rPr lang="ru-RU" dirty="0">
                <a:solidFill>
                  <a:srgbClr val="FF0000"/>
                </a:solidFill>
              </a:rPr>
              <a:t>появление профсоюзов </a:t>
            </a:r>
            <a:r>
              <a:rPr lang="ru-RU" dirty="0"/>
              <a:t>(тред-юнионы)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Политическая сфера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партии: либералов (виги) </a:t>
            </a:r>
            <a:r>
              <a:rPr lang="ru-RU" dirty="0" err="1">
                <a:solidFill>
                  <a:srgbClr val="FF0000"/>
                </a:solidFill>
              </a:rPr>
              <a:t>Гладстон</a:t>
            </a:r>
            <a:r>
              <a:rPr lang="ru-RU" dirty="0">
                <a:solidFill>
                  <a:srgbClr val="FF0000"/>
                </a:solidFill>
              </a:rPr>
              <a:t>,  консерваторов (тори) Дизраэли</a:t>
            </a:r>
            <a:r>
              <a:rPr lang="ru-RU" dirty="0"/>
              <a:t>, </a:t>
            </a:r>
            <a:r>
              <a:rPr lang="ru-RU" dirty="0" smtClean="0"/>
              <a:t>движение рабочих </a:t>
            </a:r>
            <a:r>
              <a:rPr lang="ru-RU" dirty="0"/>
              <a:t>(лейбористы)</a:t>
            </a:r>
            <a:br>
              <a:rPr lang="ru-RU" dirty="0"/>
            </a:br>
            <a:r>
              <a:rPr lang="ru-RU" dirty="0"/>
              <a:t>-  </a:t>
            </a:r>
            <a:r>
              <a:rPr lang="ru-RU" dirty="0">
                <a:solidFill>
                  <a:srgbClr val="FF0000"/>
                </a:solidFill>
              </a:rPr>
              <a:t>парламентская реформа (ликвидация гнилых мест</a:t>
            </a:r>
            <a:r>
              <a:rPr lang="ru-RU" dirty="0"/>
              <a:t> стр. 65, </a:t>
            </a:r>
            <a:r>
              <a:rPr lang="ru-RU" dirty="0" smtClean="0"/>
              <a:t>отменен </a:t>
            </a:r>
            <a:r>
              <a:rPr lang="ru-RU" dirty="0"/>
              <a:t>имущественный ценз)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появление чартистов </a:t>
            </a:r>
            <a:r>
              <a:rPr lang="ru-RU" dirty="0"/>
              <a:t>стр.65</a:t>
            </a:r>
            <a:br>
              <a:rPr lang="ru-RU" dirty="0"/>
            </a:br>
            <a:r>
              <a:rPr lang="ru-RU" dirty="0"/>
              <a:t>- появление </a:t>
            </a:r>
            <a:r>
              <a:rPr lang="ru-RU" dirty="0" smtClean="0"/>
              <a:t>социалистических идей</a:t>
            </a:r>
            <a:r>
              <a:rPr lang="ru-RU" dirty="0" smtClean="0"/>
              <a:t> </a:t>
            </a:r>
            <a:r>
              <a:rPr lang="ru-RU" dirty="0" smtClean="0"/>
              <a:t>идей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rgbClr val="FF0000"/>
                </a:solidFill>
              </a:rPr>
              <a:t>социалистические </a:t>
            </a:r>
            <a:r>
              <a:rPr lang="ru-RU" dirty="0" smtClean="0">
                <a:solidFill>
                  <a:srgbClr val="FF0000"/>
                </a:solidFill>
              </a:rPr>
              <a:t>– это идей (учения) направленные против частной собственности на средства производства – фабрики, заводы</a:t>
            </a:r>
            <a:r>
              <a:rPr lang="ru-RU" dirty="0" smtClean="0"/>
              <a:t>. Сделать их общественными т.е.  </a:t>
            </a:r>
            <a:r>
              <a:rPr lang="ru-RU" dirty="0" smtClean="0">
                <a:solidFill>
                  <a:srgbClr val="FF0000"/>
                </a:solidFill>
              </a:rPr>
              <a:t>утопические  - то, чего не может быть</a:t>
            </a:r>
            <a:r>
              <a:rPr lang="ru-RU" dirty="0" smtClean="0"/>
              <a:t> – идея сделать все общество равное нет ни богатых ни бедных.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rmAutofit/>
          </a:bodyPr>
          <a:lstStyle/>
          <a:p>
            <a:r>
              <a:rPr lang="ru-RU" dirty="0" smtClean="0"/>
              <a:t>Почему рабочие Англии  смогли добиться защиты своих рабочих правы? Стр. 68 - 69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1684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Формирование гражданского общества стр. 60 посл. абзац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rmAutofit/>
          </a:bodyPr>
          <a:lstStyle/>
          <a:p>
            <a:r>
              <a:rPr lang="ru-RU" dirty="0" smtClean="0"/>
              <a:t>Д.З. п. 7 </a:t>
            </a:r>
            <a:r>
              <a:rPr lang="ru-RU" dirty="0" err="1" smtClean="0"/>
              <a:t>вопр</a:t>
            </a:r>
            <a:r>
              <a:rPr lang="ru-RU" dirty="0" smtClean="0"/>
              <a:t>. 1,4. </a:t>
            </a:r>
            <a:br>
              <a:rPr lang="ru-RU" dirty="0" smtClean="0"/>
            </a:br>
            <a:r>
              <a:rPr lang="ru-RU" dirty="0" smtClean="0"/>
              <a:t>п.8 </a:t>
            </a:r>
            <a:r>
              <a:rPr lang="ru-RU" dirty="0" err="1" smtClean="0"/>
              <a:t>вопр</a:t>
            </a:r>
            <a:r>
              <a:rPr lang="ru-RU" dirty="0" smtClean="0"/>
              <a:t>. 2,3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89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Англия  19- начале 20 вв.</vt:lpstr>
      <vt:lpstr>Экономическая сфера  - Англия - мастерской мира – стр. 61 (45% мировой продукции поставляла Англия). Промышленный переворот – это переход от мануфактур к машинному производству, т.е. фабрики. Заканчивается промышленный переворот в 40-хгг. 19в. появлением машиностроения (1825г. -  первая железная дорога).  Экономический кризис – сокращение производства, следовательно сокращение з/п  и безработица.</vt:lpstr>
      <vt:lpstr>Социальная сфера - появление рабочего класс -  пролетарии (с.68 a посл). - появление профсоюзов (тред-юнионы) </vt:lpstr>
      <vt:lpstr>Политическая сфера  - партии: либералов (виги) Гладстон,  консерваторов (тори) Дизраэли, движение рабочих (лейбористы) -  парламентская реформа (ликвидация гнилых мест стр. 65, отменен имущественный ценз)  появление чартистов стр.65 - появление социалистических идей идей</vt:lpstr>
      <vt:lpstr>социалистические – это идей (учения) направленные против частной собственности на средства производства – фабрики, заводы. Сделать их общественными т.е.  утопические  - то, чего не может быть – идея сделать все общество равное нет ни богатых ни бедных. </vt:lpstr>
      <vt:lpstr>Почему рабочие Англии  смогли добиться защиты своих рабочих правы? Стр. 68 - 69</vt:lpstr>
      <vt:lpstr>Формирование гражданского общества стр. 60 посл. абзац</vt:lpstr>
      <vt:lpstr>Д.З. п. 7 вопр. 1,4.  п.8 вопр. 2,3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Англия во второй половине 19- начале 2овв.</dc:title>
  <dc:creator>Кирилл</dc:creator>
  <cp:lastModifiedBy>User</cp:lastModifiedBy>
  <cp:revision>11</cp:revision>
  <dcterms:created xsi:type="dcterms:W3CDTF">2015-09-24T18:45:34Z</dcterms:created>
  <dcterms:modified xsi:type="dcterms:W3CDTF">2015-09-25T11:26:15Z</dcterms:modified>
</cp:coreProperties>
</file>