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57" r:id="rId8"/>
    <p:sldId id="258" r:id="rId9"/>
    <p:sldId id="259" r:id="rId10"/>
    <p:sldId id="271" r:id="rId11"/>
    <p:sldId id="263" r:id="rId12"/>
    <p:sldId id="264" r:id="rId13"/>
    <p:sldId id="262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9BEF-4838-4930-9BA0-FD86918A0FC7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AF11-BECD-4BDB-93FD-FC66D1BAE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9BEF-4838-4930-9BA0-FD86918A0FC7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AF11-BECD-4BDB-93FD-FC66D1BAE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9BEF-4838-4930-9BA0-FD86918A0FC7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AF11-BECD-4BDB-93FD-FC66D1BAE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9BEF-4838-4930-9BA0-FD86918A0FC7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AF11-BECD-4BDB-93FD-FC66D1BAE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9BEF-4838-4930-9BA0-FD86918A0FC7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AF11-BECD-4BDB-93FD-FC66D1BAE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9BEF-4838-4930-9BA0-FD86918A0FC7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AF11-BECD-4BDB-93FD-FC66D1BAE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9BEF-4838-4930-9BA0-FD86918A0FC7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AF11-BECD-4BDB-93FD-FC66D1BAE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9BEF-4838-4930-9BA0-FD86918A0FC7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AF11-BECD-4BDB-93FD-FC66D1BAE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9BEF-4838-4930-9BA0-FD86918A0FC7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AF11-BECD-4BDB-93FD-FC66D1BAE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9BEF-4838-4930-9BA0-FD86918A0FC7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AF11-BECD-4BDB-93FD-FC66D1BAE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9BEF-4838-4930-9BA0-FD86918A0FC7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AF11-BECD-4BDB-93FD-FC66D1BAE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B9BEF-4838-4930-9BA0-FD86918A0FC7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AF11-BECD-4BDB-93FD-FC66D1BAE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ru-RU" sz="8800" dirty="0"/>
              <a:t>Внешняя политика Александра 1 (1801 </a:t>
            </a:r>
            <a:r>
              <a:rPr lang="ru-RU" sz="8800"/>
              <a:t>– </a:t>
            </a:r>
            <a:r>
              <a:rPr lang="ru-RU" sz="8800" smtClean="0"/>
              <a:t>1812)</a:t>
            </a:r>
            <a:r>
              <a:rPr lang="ru-RU" sz="8800" dirty="0"/>
              <a:t/>
            </a:r>
            <a:br>
              <a:rPr lang="ru-RU" sz="8800" dirty="0"/>
            </a:br>
            <a:endParaRPr lang="ru-RU" sz="8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ypresentation.ru/documents/caf4752241fa5ec8ff43e23056e8f1d0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17"/>
            <a:ext cx="8715404" cy="6536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33050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Северокавказская война 1817 – 1864гг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(горцы – чеченцы, дагестанцы,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адыги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ингуши,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черкесы, абхазы) – не было государственности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Это была война. Р.И по расширению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территории для создания  единого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пространства с новыми кавказскими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территориями вошедшими в состав Р,И,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iriston.com/nogbon/pictures/Tabol/etno_map/map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103375" cy="6408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 descr="Почтовая бумага"/>
          <p:cNvSpPr>
            <a:spLocks noChangeArrowheads="1"/>
          </p:cNvSpPr>
          <p:nvPr/>
        </p:nvSpPr>
        <p:spPr bwMode="auto">
          <a:xfrm>
            <a:off x="714348" y="260350"/>
            <a:ext cx="7818465" cy="12747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dirty="0" smtClean="0"/>
              <a:t>Обобщение: </a:t>
            </a:r>
          </a:p>
          <a:p>
            <a:pPr algn="ctr"/>
            <a:r>
              <a:rPr lang="ru-RU" sz="3200" dirty="0" smtClean="0"/>
              <a:t>Закавказье </a:t>
            </a:r>
            <a:r>
              <a:rPr lang="ru-RU" sz="3200" dirty="0"/>
              <a:t>– сфера интересов </a:t>
            </a:r>
          </a:p>
          <a:p>
            <a:pPr algn="ctr"/>
            <a:r>
              <a:rPr lang="ru-RU" sz="3200" dirty="0"/>
              <a:t>                    России, Ирана и Турции</a:t>
            </a:r>
          </a:p>
        </p:txBody>
      </p:sp>
      <p:sp>
        <p:nvSpPr>
          <p:cNvPr id="40965" name="AutoShape 5" descr="Коричневый мрамор"/>
          <p:cNvSpPr>
            <a:spLocks noChangeArrowheads="1"/>
          </p:cNvSpPr>
          <p:nvPr/>
        </p:nvSpPr>
        <p:spPr bwMode="auto">
          <a:xfrm>
            <a:off x="4500563" y="1628775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996633"/>
              </a:solidFill>
            </a:endParaRPr>
          </a:p>
        </p:txBody>
      </p:sp>
      <p:sp>
        <p:nvSpPr>
          <p:cNvPr id="40966" name="Rectangle 6" descr="Почтовая бумага"/>
          <p:cNvSpPr>
            <a:spLocks noChangeArrowheads="1"/>
          </p:cNvSpPr>
          <p:nvPr/>
        </p:nvSpPr>
        <p:spPr bwMode="auto">
          <a:xfrm>
            <a:off x="755650" y="2349500"/>
            <a:ext cx="3816350" cy="14398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1804-1813 гг.</a:t>
            </a:r>
          </a:p>
          <a:p>
            <a:pPr algn="ctr"/>
            <a:r>
              <a:rPr lang="ru-RU" sz="2400"/>
              <a:t>Русско-иранская война</a:t>
            </a:r>
            <a:endParaRPr lang="ru-RU" sz="1200"/>
          </a:p>
          <a:p>
            <a:pPr algn="ctr"/>
            <a:r>
              <a:rPr lang="ru-RU" sz="1200" b="1"/>
              <a:t>(И.В. Гудович, А.П. Тормасов, </a:t>
            </a:r>
          </a:p>
          <a:p>
            <a:pPr algn="ctr"/>
            <a:r>
              <a:rPr lang="ru-RU" sz="1200" b="1"/>
              <a:t>П.С. Котляревский)</a:t>
            </a:r>
            <a:endParaRPr lang="ru-RU" sz="2400" b="1"/>
          </a:p>
        </p:txBody>
      </p:sp>
      <p:sp>
        <p:nvSpPr>
          <p:cNvPr id="40967" name="Rectangle 7" descr="Почтовая бумага"/>
          <p:cNvSpPr>
            <a:spLocks noChangeArrowheads="1"/>
          </p:cNvSpPr>
          <p:nvPr/>
        </p:nvSpPr>
        <p:spPr bwMode="auto">
          <a:xfrm>
            <a:off x="5003800" y="2349500"/>
            <a:ext cx="3455988" cy="12239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1806-1812 гг.</a:t>
            </a:r>
          </a:p>
          <a:p>
            <a:pPr algn="ctr"/>
            <a:r>
              <a:rPr lang="ru-RU" sz="2400"/>
              <a:t>Русско-турецкая война</a:t>
            </a:r>
            <a:endParaRPr lang="ru-RU" sz="1200"/>
          </a:p>
          <a:p>
            <a:pPr algn="ctr"/>
            <a:r>
              <a:rPr lang="ru-RU" sz="1200" b="1"/>
              <a:t>(М.И. Кутузов, Д.С. Сенявин)</a:t>
            </a:r>
            <a:endParaRPr lang="ru-RU" sz="2400" b="1"/>
          </a:p>
        </p:txBody>
      </p:sp>
      <p:sp>
        <p:nvSpPr>
          <p:cNvPr id="40968" name="Rectangle 8" descr="Пергамент"/>
          <p:cNvSpPr>
            <a:spLocks noChangeArrowheads="1"/>
          </p:cNvSpPr>
          <p:nvPr/>
        </p:nvSpPr>
        <p:spPr bwMode="auto">
          <a:xfrm>
            <a:off x="900113" y="4724400"/>
            <a:ext cx="3384550" cy="914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Гюлистанский мир</a:t>
            </a:r>
          </a:p>
          <a:p>
            <a:pPr algn="ctr"/>
            <a:r>
              <a:rPr lang="ru-RU"/>
              <a:t>К России присоединен</a:t>
            </a:r>
          </a:p>
          <a:p>
            <a:pPr algn="ctr"/>
            <a:r>
              <a:rPr lang="ru-RU"/>
              <a:t>Северный Азербайджан</a:t>
            </a:r>
          </a:p>
        </p:txBody>
      </p:sp>
      <p:sp>
        <p:nvSpPr>
          <p:cNvPr id="40969" name="Rectangle 9" descr="Пергамент"/>
          <p:cNvSpPr>
            <a:spLocks noChangeArrowheads="1"/>
          </p:cNvSpPr>
          <p:nvPr/>
        </p:nvSpPr>
        <p:spPr bwMode="auto">
          <a:xfrm>
            <a:off x="5003800" y="4724400"/>
            <a:ext cx="3529013" cy="151288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Бухарестский мир</a:t>
            </a:r>
          </a:p>
          <a:p>
            <a:pPr algn="ctr"/>
            <a:r>
              <a:rPr lang="ru-RU"/>
              <a:t>К России присоединена</a:t>
            </a:r>
          </a:p>
          <a:p>
            <a:pPr algn="ctr"/>
            <a:r>
              <a:rPr lang="ru-RU"/>
              <a:t>Бессарабия</a:t>
            </a:r>
          </a:p>
          <a:p>
            <a:pPr algn="ctr"/>
            <a:r>
              <a:rPr lang="ru-RU"/>
              <a:t>(кроме южной части)</a:t>
            </a:r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>
            <a:off x="2771775" y="2060575"/>
            <a:ext cx="194468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4716463" y="2060575"/>
            <a:ext cx="20875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3" name="AutoShape 13" descr="Коричневый мрамор"/>
          <p:cNvSpPr>
            <a:spLocks noChangeArrowheads="1"/>
          </p:cNvSpPr>
          <p:nvPr/>
        </p:nvSpPr>
        <p:spPr bwMode="auto">
          <a:xfrm>
            <a:off x="2411413" y="36449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74" name="AutoShape 14" descr="Коричневый мрамор"/>
          <p:cNvSpPr>
            <a:spLocks noChangeArrowheads="1"/>
          </p:cNvSpPr>
          <p:nvPr/>
        </p:nvSpPr>
        <p:spPr bwMode="auto">
          <a:xfrm>
            <a:off x="6588125" y="36449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5" grpId="0" animBg="1"/>
      <p:bldP spid="40966" grpId="0" animBg="1"/>
      <p:bldP spid="40967" grpId="0" animBg="1"/>
      <p:bldP spid="40968" grpId="0" animBg="1"/>
      <p:bldP spid="40969" grpId="0" animBg="1"/>
      <p:bldP spid="40973" grpId="0" animBg="1"/>
      <p:bldP spid="409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072594" cy="41544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Перечислите успехи и неудачи российского правительства во внешней политике1801 – 1812гг.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Назовите территориальные присоединения России за период 1801 -1812гг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ypresentation.ru/documents/caf4752241fa5ec8ff43e23056e8f1d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572528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ypresentation.ru/documents/caf4752241fa5ec8ff43e23056e8f1d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ypresentation.ru/documents/caf4752241fa5ec8ff43e23056e8f1d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31"/>
            <a:ext cx="8715436" cy="6536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ypresentation.ru/documents/caf4752241fa5ec8ff43e23056e8f1d0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0"/>
            <a:ext cx="8953477" cy="6715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ypresentation.ru/documents/caf4752241fa5ec8ff43e23056e8f1d0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858227" cy="6643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ypresentation.ru/documents/caf4752241fa5ec8ff43e23056e8f1d0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0"/>
            <a:ext cx="8953477" cy="6715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kale1436.ru/wp-content/uploads/2015/03/3.-%D0%A0%D1%83%D1%81%D1%81%D0%BA%D0%BE-%D1%88%D0%B2%D0%B5%D0%B4%D1%81%D0%BA%D0%B0%D1%8F-%D0%B2%D0%BE%D0%B9%D0%BD%D0%B0-1808-1809-%D0%B3%D0%B3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500858" cy="459910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1"/>
            <a:ext cx="9144000" cy="2571744"/>
          </a:xfrm>
        </p:spPr>
        <p:txBody>
          <a:bodyPr>
            <a:normAutofit fontScale="90000"/>
          </a:bodyPr>
          <a:lstStyle/>
          <a:p>
            <a:r>
              <a:rPr lang="ru-RU" sz="4000" b="1" u="sng" dirty="0"/>
              <a:t>Северо-западное  направление -</a:t>
            </a:r>
            <a:r>
              <a:rPr lang="ru-RU" sz="4000" dirty="0"/>
              <a:t> </a:t>
            </a:r>
            <a:r>
              <a:rPr lang="ru-RU" sz="4000" u="sng" dirty="0"/>
              <a:t>война со Швецией 1808 – 1809гг</a:t>
            </a:r>
            <a:r>
              <a:rPr lang="ru-RU" sz="4000" dirty="0" smtClean="0"/>
              <a:t>. (</a:t>
            </a:r>
            <a:r>
              <a:rPr lang="ru-RU" sz="4000" dirty="0" err="1" smtClean="0"/>
              <a:t>Фридрихсгамский</a:t>
            </a:r>
            <a:r>
              <a:rPr lang="ru-RU" sz="4000" dirty="0" smtClean="0"/>
              <a:t> мир) </a:t>
            </a:r>
            <a:r>
              <a:rPr lang="ru-RU" sz="4000" dirty="0"/>
              <a:t>Россия получила Финляндию на правах автономии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1"/>
            <a:ext cx="9144000" cy="2643181"/>
          </a:xfrm>
        </p:spPr>
        <p:txBody>
          <a:bodyPr>
            <a:normAutofit fontScale="90000"/>
          </a:bodyPr>
          <a:lstStyle/>
          <a:p>
            <a:r>
              <a:rPr lang="ru-RU" b="1" i="1" u="sng" dirty="0"/>
              <a:t>Северное направление</a:t>
            </a:r>
            <a:r>
              <a:rPr lang="ru-RU" dirty="0"/>
              <a:t> – </a:t>
            </a:r>
            <a:r>
              <a:rPr lang="ru-RU" u="sng" dirty="0"/>
              <a:t>1808г. Аляска официально  была объявлена русским владением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://stampmark.net/images/stamp/huge/18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8660585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://www.aniarc.am/wp-content/uploads/2015/08/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164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Внешняя политика Александра 1 (1801 – 1812) </vt:lpstr>
      <vt:lpstr>Слайд 2</vt:lpstr>
      <vt:lpstr>Слайд 3</vt:lpstr>
      <vt:lpstr>Слайд 4</vt:lpstr>
      <vt:lpstr>Слайд 5</vt:lpstr>
      <vt:lpstr>Слайд 6</vt:lpstr>
      <vt:lpstr>Северо-западное  направление - война со Швецией 1808 – 1809гг. (Фридрихсгамский мир) Россия получила Финляндию на правах автономии  </vt:lpstr>
      <vt:lpstr>Северное направление – 1808г. Аляска официально  была объявлена русским владением. </vt:lpstr>
      <vt:lpstr>  </vt:lpstr>
      <vt:lpstr>Слайд 10</vt:lpstr>
      <vt:lpstr>Слайд 11</vt:lpstr>
      <vt:lpstr>Слайд 12</vt:lpstr>
      <vt:lpstr>Слайд 13</vt:lpstr>
      <vt:lpstr>Перечислите успехи и неудачи российского правительства во внешней политике1801 – 1812гг.  Назовите территориальные присоединения России за период 1801 -1812гг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Внешняя политика Александра 1 (1801 – 1825) </dc:title>
  <dc:creator>Кирилл</dc:creator>
  <cp:lastModifiedBy>Кирилл</cp:lastModifiedBy>
  <cp:revision>9</cp:revision>
  <dcterms:created xsi:type="dcterms:W3CDTF">2015-12-06T18:48:06Z</dcterms:created>
  <dcterms:modified xsi:type="dcterms:W3CDTF">2015-12-13T19:09:11Z</dcterms:modified>
</cp:coreProperties>
</file>