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C5A5-821E-43F1-BD71-16F59B3232A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DDB-09D1-4F2C-AB6C-291FB3D7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C5A5-821E-43F1-BD71-16F59B3232A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DDB-09D1-4F2C-AB6C-291FB3D7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C5A5-821E-43F1-BD71-16F59B3232A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DDB-09D1-4F2C-AB6C-291FB3D7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C5A5-821E-43F1-BD71-16F59B3232A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DDB-09D1-4F2C-AB6C-291FB3D7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C5A5-821E-43F1-BD71-16F59B3232A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DDB-09D1-4F2C-AB6C-291FB3D7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C5A5-821E-43F1-BD71-16F59B3232A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DDB-09D1-4F2C-AB6C-291FB3D7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C5A5-821E-43F1-BD71-16F59B3232A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DDB-09D1-4F2C-AB6C-291FB3D7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C5A5-821E-43F1-BD71-16F59B3232A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DDB-09D1-4F2C-AB6C-291FB3D7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C5A5-821E-43F1-BD71-16F59B3232A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DDB-09D1-4F2C-AB6C-291FB3D7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C5A5-821E-43F1-BD71-16F59B3232A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DDB-09D1-4F2C-AB6C-291FB3D7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C5A5-821E-43F1-BD71-16F59B3232A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DDB-09D1-4F2C-AB6C-291FB3D7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0">
              <a:schemeClr val="accent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8C5A5-821E-43F1-BD71-16F59B3232A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0FDDB-09D1-4F2C-AB6C-291FB3D7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71500" y="2130425"/>
            <a:ext cx="8572500" cy="2870200"/>
          </a:xfrm>
        </p:spPr>
        <p:txBody>
          <a:bodyPr>
            <a:noAutofit/>
          </a:bodyPr>
          <a:lstStyle/>
          <a:p>
            <a:r>
              <a:rPr lang="ru-RU" sz="7200" dirty="0"/>
              <a:t>Попытки реформирования общества при Александре </a:t>
            </a:r>
            <a:r>
              <a:rPr lang="ru-RU" sz="7200" dirty="0" smtClean="0"/>
              <a:t>1. Реформаторы.</a:t>
            </a:r>
            <a:r>
              <a:rPr lang="ru-RU" sz="7200" dirty="0"/>
              <a:t/>
            </a:r>
            <a:br>
              <a:rPr lang="ru-RU" sz="7200" dirty="0"/>
            </a:br>
            <a:endParaRPr lang="ru-RU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М. М. Сперанского.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Сын сельского священника, закончил С. Пб. Духовную академию,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директор департамента министерства ин. Дел, 1808г. заместитель министра юстиции,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министра внутренних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дел. 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Файл:Портрет Сперанского Михаила Михайлович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986154"/>
            <a:ext cx="4286248" cy="4871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ttps://im1-tub-ru.yandex.net/i?id=a13e893c16883a37db0e6524bb403a17&amp;n=33&amp;h=190&amp;w=1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837667"/>
            <a:ext cx="3929058" cy="6020334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8929718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1809г. всеобъемлющее реформирование </a:t>
            </a:r>
            <a:r>
              <a:rPr kumimoji="0" lang="ru-RU" sz="4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гос-ва</a:t>
            </a: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«Введение к уложению государственных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законов».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Цель реформ –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ограничение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самодержавия,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ликвидация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крепостного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права.</a:t>
            </a:r>
            <a:endParaRPr kumimoji="0" lang="ru-RU" sz="4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1) 1810г. создание Государственного совета как законосовещательного органа.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Глава совета – </a:t>
            </a:r>
            <a:r>
              <a:rPr kumimoji="0" lang="ru-RU" sz="3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гос</a:t>
            </a: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 Секретарь</a:t>
            </a: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) 1810г. реформы по оздоровлению экономики.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3) В 1822г. разработан устав об управлении инородцев (народы Сибири).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По уставу их приравняли к государственным крестьянам, но без рекрутской повинности.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" y="0"/>
            <a:ext cx="892971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Реформы вызвали резкую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критику Сперанского его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обвинили в предательстве,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отправили в отставку и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сослали в Пермь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07259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Н.Н. Новосильцев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Дипломат. В 1820г разработал проект общероссийской конституции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«Уставная грамота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Российской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империи».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 конституции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предполагалось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федеративное,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Проект не был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реализован.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http://im2.kommersant.ru/Issues.photo/OGONIOK/2013/018/KMO_121006_02562_1_t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022588"/>
            <a:ext cx="4791075" cy="5835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07259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А.А. Аракчеев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Военный министр.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1819г. разработал проект общероссийской аграрной реформы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(выкуп крестьян у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помещика и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наделение крестьян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2 десятинами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земли на душу).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Проект не был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реализован.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19459" name="Picture 3" descr="http://www.oceansbridge.com/paintings/museums/new-hermitage/Dawe_George-ZZZ-Portrait_of_Alexey_A._Arakcheyev_(1769-183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312" y="1357274"/>
            <a:ext cx="4886688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littlehistory.ucoz.ru/_pu/0/67581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71480"/>
            <a:ext cx="5214942" cy="37808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71414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В 1816г. -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военные поселения с целью экономии казенных денег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на содержание солдат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поселения формировались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 из семейных солдат и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 местного населения,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где совмещали военную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службу с хозяйственными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работами). </a:t>
            </a:r>
            <a:endParaRPr lang="ru-RU" sz="3200" dirty="0" smtClean="0">
              <a:latin typeface="Arial" pitchFamily="34" charset="0"/>
              <a:ea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Это </a:t>
            </a: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вызвало </a:t>
            </a: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недовольство государственных </a:t>
            </a: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крестьян </a:t>
            </a: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и </a:t>
            </a: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1850 г. они были </a:t>
            </a: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ликвидированы</a:t>
            </a: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. 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Другие реформы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В 1815г. бала разработана конституция для Польского царства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(Парламент – Сейм, глава </a:t>
            </a:r>
            <a:r>
              <a:rPr kumimoji="0" lang="ru-RU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гос-ва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российский император.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5E0E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276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Попытки реформирования общества при Александре 1. Реформаторы.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Попытки реформирования общества при Александре 1. Реформаторы. </dc:title>
  <dc:creator>Кирилл</dc:creator>
  <cp:lastModifiedBy>Кирилл</cp:lastModifiedBy>
  <cp:revision>5</cp:revision>
  <dcterms:created xsi:type="dcterms:W3CDTF">2015-11-29T18:05:21Z</dcterms:created>
  <dcterms:modified xsi:type="dcterms:W3CDTF">2015-11-30T18:27:40Z</dcterms:modified>
</cp:coreProperties>
</file>