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59" r:id="rId8"/>
    <p:sldId id="261" r:id="rId9"/>
    <p:sldId id="262" r:id="rId10"/>
    <p:sldId id="263" r:id="rId11"/>
    <p:sldId id="264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Распространение радикальных идей в Европе и мире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8136904" cy="1201688"/>
          </a:xfrm>
        </p:spPr>
        <p:txBody>
          <a:bodyPr>
            <a:normAutofit/>
          </a:bodyPr>
          <a:lstStyle/>
          <a:p>
            <a:pPr algn="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503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49424"/>
            <a:ext cx="7643192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600" dirty="0" smtClean="0"/>
              <a:t>Идеология – система взглядов, выражающая интересы, мировоззрение и идеалы различных социальных групп, классов и отдельных личностей.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9840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49424"/>
            <a:ext cx="8363272" cy="4325112"/>
          </a:xfrm>
        </p:spPr>
        <p:txBody>
          <a:bodyPr/>
          <a:lstStyle/>
          <a:p>
            <a:r>
              <a:rPr lang="ru-RU" dirty="0" smtClean="0"/>
              <a:t>Социалистические идеологии находили отклик среди населения</a:t>
            </a:r>
          </a:p>
          <a:p>
            <a:r>
              <a:rPr lang="ru-RU" dirty="0" smtClean="0"/>
              <a:t>Основы социалистических течений заложили А. Сен-Симон, Ш. Фурье, К. Маркс, Ф. Энгельс, У. </a:t>
            </a:r>
            <a:r>
              <a:rPr lang="ru-RU" dirty="0" err="1" smtClean="0"/>
              <a:t>Годвин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Многие идеи середины </a:t>
            </a:r>
            <a:r>
              <a:rPr lang="en-US" dirty="0" smtClean="0"/>
              <a:t>XIX</a:t>
            </a:r>
            <a:r>
              <a:rPr lang="ru-RU" dirty="0" smtClean="0"/>
              <a:t> века, нашли своё место в </a:t>
            </a:r>
            <a:r>
              <a:rPr lang="en-US" dirty="0" smtClean="0"/>
              <a:t>XX </a:t>
            </a:r>
            <a:r>
              <a:rPr lang="ru-RU" dirty="0" smtClean="0"/>
              <a:t>и</a:t>
            </a:r>
            <a:r>
              <a:rPr lang="en-US" dirty="0" smtClean="0"/>
              <a:t> XXI</a:t>
            </a:r>
            <a:r>
              <a:rPr lang="ru-RU" dirty="0" smtClean="0"/>
              <a:t> веках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55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/>
              <a:t>Новые социалистические идеи - это идеи направленные против частной собственности на средства производства – фабрики, заводы (сделать их общественными) и все люди будит равными. Это радикальные идеи.</a:t>
            </a:r>
            <a:br>
              <a:rPr lang="ru-RU" sz="2000" dirty="0" smtClean="0"/>
            </a:br>
            <a:r>
              <a:rPr lang="ru-RU" sz="2000" u="sng" dirty="0" smtClean="0"/>
              <a:t>а) анархизм</a:t>
            </a:r>
            <a:r>
              <a:rPr lang="ru-RU" sz="2000" dirty="0" smtClean="0"/>
              <a:t> – безвластие. Анархисты отрицали государственную власть и выступали за вседозволенность, полную свободу. Зародилось в Англии – У. </a:t>
            </a:r>
            <a:r>
              <a:rPr lang="ru-RU" sz="2000" dirty="0" err="1" smtClean="0"/>
              <a:t>Годвин</a:t>
            </a:r>
            <a:r>
              <a:rPr lang="ru-RU" sz="2000" dirty="0" smtClean="0"/>
              <a:t>. </a:t>
            </a:r>
            <a:r>
              <a:rPr lang="ru-RU" sz="2000" u="sng" dirty="0" smtClean="0"/>
              <a:t>б) утописты</a:t>
            </a:r>
            <a:r>
              <a:rPr lang="ru-RU" sz="2000" dirty="0" smtClean="0"/>
              <a:t> – место, которого нет. Утописты рисовали идеальное общество без частной собственности. Они не отрицали государственную власть и государство, но считали, что в обществе все люди должны быть равны (нет ни бедных, ни богатых) Р. Оуэн </a:t>
            </a:r>
            <a:r>
              <a:rPr lang="ru-RU" sz="2000" dirty="0" err="1" smtClean="0"/>
              <a:t>стр</a:t>
            </a:r>
            <a:r>
              <a:rPr lang="ru-RU" sz="2000" dirty="0" smtClean="0"/>
              <a:t> 64, </a:t>
            </a:r>
            <a:br>
              <a:rPr lang="ru-RU" sz="2000" dirty="0" smtClean="0"/>
            </a:br>
            <a:r>
              <a:rPr lang="ru-RU" sz="2000" dirty="0" smtClean="0"/>
              <a:t>Как </a:t>
            </a:r>
            <a:r>
              <a:rPr lang="ru-RU" sz="2000" dirty="0" err="1" smtClean="0"/>
              <a:t>импо</a:t>
            </a:r>
            <a:r>
              <a:rPr lang="ru-RU" sz="2000" dirty="0" smtClean="0"/>
              <a:t> мнению Оуэна должно быть идеальное </a:t>
            </a:r>
            <a:r>
              <a:rPr lang="ru-RU" sz="2000" dirty="0" err="1" smtClean="0"/>
              <a:t>гос-во</a:t>
            </a:r>
            <a:r>
              <a:rPr lang="ru-RU" sz="2000" dirty="0" smtClean="0"/>
              <a:t>?</a:t>
            </a:r>
            <a:br>
              <a:rPr lang="ru-RU" sz="2000" dirty="0" smtClean="0"/>
            </a:br>
            <a:r>
              <a:rPr lang="ru-RU" sz="2000" dirty="0" smtClean="0"/>
              <a:t>  Ш.Фурье, А. Сен-Симон. </a:t>
            </a:r>
            <a:r>
              <a:rPr lang="ru-RU" sz="2000" u="sng" dirty="0" smtClean="0"/>
              <a:t>в) научный коммунизм</a:t>
            </a:r>
            <a:r>
              <a:rPr lang="ru-RU" sz="2000" dirty="0" smtClean="0"/>
              <a:t> – научная теория свержения власти буржуазии (капиталистов) рабочими (пролетариями), установление власти пролетариата, отмена частной собственности на землю и средства производства (заводы, фабрики). Для распространение этой идеи было создано во многих городах Европы Международное Товарищество Рабочих (МТР) или интернационал.  К. Маркс, Ф. Энгельс.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Д.З. п. 10 </a:t>
            </a:r>
            <a:r>
              <a:rPr lang="ru-RU" dirty="0" err="1" smtClean="0"/>
              <a:t>вопр</a:t>
            </a:r>
            <a:r>
              <a:rPr lang="ru-RU" dirty="0" smtClean="0"/>
              <a:t>. </a:t>
            </a:r>
            <a:r>
              <a:rPr lang="ru-RU" smtClean="0"/>
              <a:t>3,4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ru-RU" dirty="0" smtClean="0"/>
              <a:t>Причины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6527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143248"/>
            <a:ext cx="8568952" cy="3431288"/>
          </a:xfrm>
        </p:spPr>
        <p:txBody>
          <a:bodyPr>
            <a:normAutofit/>
          </a:bodyPr>
          <a:lstStyle/>
          <a:p>
            <a:pPr marL="624078" lvl="0" indent="-514350">
              <a:buAutoNum type="arabicPeriod"/>
            </a:pPr>
            <a:r>
              <a:rPr lang="ru-RU" sz="3200" dirty="0" smtClean="0"/>
              <a:t>социальные </a:t>
            </a:r>
            <a:r>
              <a:rPr lang="ru-RU" sz="3200" dirty="0" smtClean="0"/>
              <a:t>и национально – освободительные </a:t>
            </a:r>
            <a:r>
              <a:rPr lang="ru-RU" sz="3200" dirty="0" smtClean="0"/>
              <a:t>движения (революции), </a:t>
            </a:r>
            <a:r>
              <a:rPr lang="ru-RU" sz="3200" dirty="0" smtClean="0"/>
              <a:t>прокатившиеся по Европе в 19в.</a:t>
            </a:r>
            <a:r>
              <a:rPr lang="ru-RU" sz="3200" b="1" dirty="0" smtClean="0"/>
              <a:t> </a:t>
            </a:r>
            <a:endParaRPr lang="ru-RU" sz="3200" b="1" dirty="0" smtClean="0"/>
          </a:p>
          <a:p>
            <a:pPr marL="624078" lvl="0" indent="-514350">
              <a:buAutoNum type="arabicPeriod"/>
            </a:pPr>
            <a:r>
              <a:rPr lang="ru-RU" sz="3200" dirty="0" smtClean="0"/>
              <a:t>Экономический кризис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5837" y="0"/>
            <a:ext cx="3698163" cy="309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24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929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социалистические идеи - это идеи направленные против частной собственности на средства производства – фабрики, заводы </a:t>
            </a:r>
            <a:r>
              <a:rPr lang="ru-RU" dirty="0" smtClean="0">
                <a:solidFill>
                  <a:srgbClr val="FF0000"/>
                </a:solidFill>
              </a:rPr>
              <a:t>(сделать их общественными) и все люди будит равными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iafilmy.su/uploads/posts/2011-04/1302501103_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3600"/>
            <a:ext cx="8001056" cy="5995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42919"/>
            <a:ext cx="77724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Социализм разновидность радикальных идей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22313" y="2214554"/>
            <a:ext cx="7772400" cy="2662246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Радикалы</a:t>
            </a:r>
            <a:r>
              <a:rPr lang="ru-RU" sz="4400" dirty="0" smtClean="0"/>
              <a:t>  (радикал – корень)- название </a:t>
            </a:r>
            <a:r>
              <a:rPr lang="ru-RU" sz="4400" dirty="0" err="1" smtClean="0"/>
              <a:t>различн</a:t>
            </a:r>
            <a:r>
              <a:rPr lang="ru-RU" sz="4400" dirty="0" smtClean="0"/>
              <a:t>. </a:t>
            </a:r>
            <a:r>
              <a:rPr lang="ru-RU" sz="4400" dirty="0" err="1" smtClean="0"/>
              <a:t>политич</a:t>
            </a:r>
            <a:r>
              <a:rPr lang="ru-RU" sz="4400" dirty="0" smtClean="0"/>
              <a:t>. течений, которые выставляют  за коренные изменения общественного строя</a:t>
            </a:r>
          </a:p>
          <a:p>
            <a:r>
              <a:rPr lang="ru-RU" sz="4400" dirty="0" smtClean="0"/>
              <a:t> </a:t>
            </a:r>
          </a:p>
          <a:p>
            <a:endParaRPr lang="ru-RU" sz="4400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Радикалы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(радикал – корень)- 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название различн. политич. течений, которые выставляют  за коренные изменения общественного строя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Радикалы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(радикал – корень)- 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название различн. политич. течений, которые выставляют  за коренные изменения общественного строя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Радикалы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(радикал – корень)- 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название различн. политич. течений, которые выставляют  за коренные изменения общественного строя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Радикалы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(радикал – корень)- 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название различн. политич. течений, которые выставляют  за коренные изменения общественного строя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dn.thedailybeast.com/content/dailybeast/articles/2014/03/01/can-ukraine-control-its-far-right-ultranationalists/jcr:content/image.crop.800.500.jpg/1393878670131.cach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7620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803" y="620688"/>
            <a:ext cx="8229600" cy="1080120"/>
          </a:xfrm>
        </p:spPr>
        <p:txBody>
          <a:bodyPr/>
          <a:lstStyle/>
          <a:p>
            <a:pPr algn="ctr"/>
            <a:r>
              <a:rPr lang="ru-RU" dirty="0" smtClean="0"/>
              <a:t>Идеологии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25163" y="2043124"/>
            <a:ext cx="324036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Социализм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64923" y="3129806"/>
            <a:ext cx="20162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Утопизм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05283" y="3129806"/>
            <a:ext cx="23042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Научные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69579" y="3114812"/>
            <a:ext cx="2160240" cy="375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Радикальные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6851" y="4372323"/>
            <a:ext cx="1800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А. Сен-Симон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36912" y="4372323"/>
            <a:ext cx="1642512" cy="3679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Ш. Фурье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57311" y="4370903"/>
            <a:ext cx="1800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Марксизм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83739" y="4370903"/>
            <a:ext cx="193191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Анархизм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6" idx="2"/>
            <a:endCxn id="8" idx="0"/>
          </p:cNvCxnSpPr>
          <p:nvPr/>
        </p:nvCxnSpPr>
        <p:spPr>
          <a:xfrm flipH="1">
            <a:off x="1016951" y="3499138"/>
            <a:ext cx="756084" cy="873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  <a:endCxn id="9" idx="0"/>
          </p:cNvCxnSpPr>
          <p:nvPr/>
        </p:nvCxnSpPr>
        <p:spPr>
          <a:xfrm>
            <a:off x="1773035" y="3499138"/>
            <a:ext cx="1085133" cy="873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  <a:endCxn id="6" idx="0"/>
          </p:cNvCxnSpPr>
          <p:nvPr/>
        </p:nvCxnSpPr>
        <p:spPr>
          <a:xfrm flipH="1">
            <a:off x="1773035" y="2412456"/>
            <a:ext cx="2772308" cy="71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  <a:endCxn id="13" idx="0"/>
          </p:cNvCxnSpPr>
          <p:nvPr/>
        </p:nvCxnSpPr>
        <p:spPr>
          <a:xfrm>
            <a:off x="4545343" y="2412456"/>
            <a:ext cx="612068" cy="71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2"/>
            <a:endCxn id="7" idx="0"/>
          </p:cNvCxnSpPr>
          <p:nvPr/>
        </p:nvCxnSpPr>
        <p:spPr>
          <a:xfrm>
            <a:off x="4545343" y="2412456"/>
            <a:ext cx="3204356" cy="702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3" idx="2"/>
            <a:endCxn id="10" idx="0"/>
          </p:cNvCxnSpPr>
          <p:nvPr/>
        </p:nvCxnSpPr>
        <p:spPr>
          <a:xfrm>
            <a:off x="5157411" y="3499138"/>
            <a:ext cx="0" cy="871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2"/>
            <a:endCxn id="11" idx="0"/>
          </p:cNvCxnSpPr>
          <p:nvPr/>
        </p:nvCxnSpPr>
        <p:spPr>
          <a:xfrm>
            <a:off x="7749699" y="3490308"/>
            <a:ext cx="0" cy="880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303" y="4852698"/>
            <a:ext cx="976689" cy="136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7341" y="4792085"/>
            <a:ext cx="1557942" cy="142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2647" y="4792086"/>
            <a:ext cx="1629527" cy="142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303" y="1412776"/>
            <a:ext cx="1273377" cy="169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7394" y="4792085"/>
            <a:ext cx="1144609" cy="14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11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382000" cy="1069848"/>
          </a:xfrm>
        </p:spPr>
        <p:txBody>
          <a:bodyPr/>
          <a:lstStyle/>
          <a:p>
            <a:pPr algn="ctr"/>
            <a:r>
              <a:rPr lang="ru-RU" dirty="0" smtClean="0"/>
              <a:t>Идеологии (символы)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3568" y="5805264"/>
            <a:ext cx="7704856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Заполни квадраты пропуски стр. п. 10 стр.  85 - 87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25163" y="2427701"/>
            <a:ext cx="324036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Социализм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64923" y="3514383"/>
            <a:ext cx="20162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Утопизм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05283" y="3514383"/>
            <a:ext cx="23042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Научные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669579" y="3499389"/>
            <a:ext cx="2160240" cy="375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Радикальные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6851" y="4756900"/>
            <a:ext cx="1800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А. Сен-Симон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036912" y="4756900"/>
            <a:ext cx="1642512" cy="3679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Ш. Фурье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257311" y="4755480"/>
            <a:ext cx="1800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Марксизм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783739" y="4755480"/>
            <a:ext cx="193191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Анархизм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12" idx="2"/>
            <a:endCxn id="15" idx="0"/>
          </p:cNvCxnSpPr>
          <p:nvPr/>
        </p:nvCxnSpPr>
        <p:spPr>
          <a:xfrm flipH="1">
            <a:off x="1016951" y="3883715"/>
            <a:ext cx="756084" cy="873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2" idx="2"/>
            <a:endCxn id="16" idx="0"/>
          </p:cNvCxnSpPr>
          <p:nvPr/>
        </p:nvCxnSpPr>
        <p:spPr>
          <a:xfrm>
            <a:off x="1773035" y="3883715"/>
            <a:ext cx="1085133" cy="873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1" idx="2"/>
            <a:endCxn id="12" idx="0"/>
          </p:cNvCxnSpPr>
          <p:nvPr/>
        </p:nvCxnSpPr>
        <p:spPr>
          <a:xfrm flipH="1">
            <a:off x="1773035" y="2797033"/>
            <a:ext cx="2772308" cy="71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1" idx="2"/>
            <a:endCxn id="13" idx="0"/>
          </p:cNvCxnSpPr>
          <p:nvPr/>
        </p:nvCxnSpPr>
        <p:spPr>
          <a:xfrm>
            <a:off x="4545343" y="2797033"/>
            <a:ext cx="612068" cy="71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1" idx="2"/>
            <a:endCxn id="14" idx="0"/>
          </p:cNvCxnSpPr>
          <p:nvPr/>
        </p:nvCxnSpPr>
        <p:spPr>
          <a:xfrm>
            <a:off x="4545343" y="2797033"/>
            <a:ext cx="3204356" cy="702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3" idx="2"/>
            <a:endCxn id="17" idx="0"/>
          </p:cNvCxnSpPr>
          <p:nvPr/>
        </p:nvCxnSpPr>
        <p:spPr>
          <a:xfrm>
            <a:off x="5157411" y="3883715"/>
            <a:ext cx="0" cy="871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4" idx="2"/>
            <a:endCxn id="18" idx="0"/>
          </p:cNvCxnSpPr>
          <p:nvPr/>
        </p:nvCxnSpPr>
        <p:spPr>
          <a:xfrm>
            <a:off x="7749699" y="3874885"/>
            <a:ext cx="0" cy="880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95536" y="3356992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9424" y="3318043"/>
            <a:ext cx="8112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9578" y="3859738"/>
            <a:ext cx="8112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09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Лингвистический </a:t>
            </a:r>
            <a:r>
              <a:rPr lang="ru-RU" dirty="0" smtClean="0"/>
              <a:t>конструктор</a:t>
            </a:r>
            <a:br>
              <a:rPr lang="ru-RU" dirty="0" smtClean="0"/>
            </a:br>
            <a:r>
              <a:rPr lang="ru-RU" dirty="0" smtClean="0"/>
              <a:t>Идеология – это…………………….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99592" y="2996952"/>
            <a:ext cx="7787208" cy="357758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600" dirty="0"/>
              <a:t>и</a:t>
            </a:r>
            <a:r>
              <a:rPr lang="ru-RU" sz="3600" dirty="0" smtClean="0"/>
              <a:t>нтересы, личностей, выражающая, система, и, идеалы, группа, класс, социальная, </a:t>
            </a:r>
            <a:r>
              <a:rPr lang="ru-RU" sz="3600" dirty="0" smtClean="0"/>
              <a:t>различная, </a:t>
            </a:r>
            <a:r>
              <a:rPr lang="ru-RU" sz="3600" dirty="0" smtClean="0"/>
              <a:t>отдельный, взгляд, мировоззрение, 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0030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497</TotalTime>
  <Words>335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Распространение радикальных идей в Европе и мире</vt:lpstr>
      <vt:lpstr>Причины</vt:lpstr>
      <vt:lpstr>социалистические идеи - это идеи направленные против частной собственности на средства производства – фабрики, заводы (сделать их общественными) и все люди будит равными</vt:lpstr>
      <vt:lpstr>Слайд 4</vt:lpstr>
      <vt:lpstr>Социализм разновидность радикальных идей</vt:lpstr>
      <vt:lpstr>Слайд 6</vt:lpstr>
      <vt:lpstr>Идеологии</vt:lpstr>
      <vt:lpstr>Идеологии (символы)</vt:lpstr>
      <vt:lpstr>Лингвистический конструктор Идеология – это……………………. </vt:lpstr>
      <vt:lpstr>Правильный ответ</vt:lpstr>
      <vt:lpstr>Итоги</vt:lpstr>
      <vt:lpstr> Новые социалистические идеи - это идеи направленные против частной собственности на средства производства – фабрики, заводы (сделать их общественными) и все люди будит равными. Это радикальные идеи. а) анархизм – безвластие. Анархисты отрицали государственную власть и выступали за вседозволенность, полную свободу. Зародилось в Англии – У. Годвин. б) утописты – место, которого нет. Утописты рисовали идеальное общество без частной собственности. Они не отрицали государственную власть и государство, но считали, что в обществе все люди должны быть равны (нет ни бедных, ни богатых) Р. Оуэн стр 64,  Как импо мнению Оуэна должно быть идеальное гос-во?   Ш.Фурье, А. Сен-Симон. в) научный коммунизм – научная теория свержения власти буржуазии (капиталистов) рабочими (пролетариями), установление власти пролетариата, отмена частной собственности на землю и средства производства (заводы, фабрики). Для распространение этой идеи было создано во многих городах Европы Международное Товарищество Рабочих (МТР) или интернационал.  К. Маркс, Ф. Энгельс.   </vt:lpstr>
      <vt:lpstr>Д.З. п. 10 вопр. 3,4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Кохов Павел Юрьевич</dc:title>
  <dc:creator>Павел</dc:creator>
  <cp:lastModifiedBy>Кирилл</cp:lastModifiedBy>
  <cp:revision>22</cp:revision>
  <dcterms:created xsi:type="dcterms:W3CDTF">2014-10-08T13:11:49Z</dcterms:created>
  <dcterms:modified xsi:type="dcterms:W3CDTF">2015-10-11T17:43:03Z</dcterms:modified>
</cp:coreProperties>
</file>